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7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E8AB18-B472-4321-AD5E-1C100532856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6BE857-18CE-4FCF-81A9-24AAAF51A6CC}">
      <dgm:prSet phldrT="[Text]"/>
      <dgm:spPr/>
      <dgm:t>
        <a:bodyPr/>
        <a:lstStyle/>
        <a:p>
          <a:r>
            <a:rPr lang="en-US" dirty="0"/>
            <a:t>Landing Page</a:t>
          </a:r>
        </a:p>
      </dgm:t>
    </dgm:pt>
    <dgm:pt modelId="{6FD6AE47-97C2-47E1-BCD3-F6C61B9E8202}" type="parTrans" cxnId="{9DE296BC-D474-4776-B0E6-F1499F1FADC9}">
      <dgm:prSet/>
      <dgm:spPr/>
      <dgm:t>
        <a:bodyPr/>
        <a:lstStyle/>
        <a:p>
          <a:endParaRPr lang="en-US"/>
        </a:p>
      </dgm:t>
    </dgm:pt>
    <dgm:pt modelId="{A43B1008-C44B-44CE-8935-6E59910B7563}" type="sibTrans" cxnId="{9DE296BC-D474-4776-B0E6-F1499F1FADC9}">
      <dgm:prSet/>
      <dgm:spPr/>
      <dgm:t>
        <a:bodyPr/>
        <a:lstStyle/>
        <a:p>
          <a:endParaRPr lang="en-US" dirty="0"/>
        </a:p>
      </dgm:t>
    </dgm:pt>
    <dgm:pt modelId="{C0D36557-6B9B-4BDE-930C-F14DA0C710D5}">
      <dgm:prSet phldrT="[Text]"/>
      <dgm:spPr/>
      <dgm:t>
        <a:bodyPr/>
        <a:lstStyle/>
        <a:p>
          <a:r>
            <a:rPr lang="en-US" dirty="0"/>
            <a:t>Welcome letter within 48 hours</a:t>
          </a:r>
        </a:p>
      </dgm:t>
    </dgm:pt>
    <dgm:pt modelId="{B1392A51-37F0-4C9F-8D23-F11EB86A4659}" type="parTrans" cxnId="{E8B40652-B55A-4AB6-94AE-F6996CE2558B}">
      <dgm:prSet/>
      <dgm:spPr/>
      <dgm:t>
        <a:bodyPr/>
        <a:lstStyle/>
        <a:p>
          <a:endParaRPr lang="en-US"/>
        </a:p>
      </dgm:t>
    </dgm:pt>
    <dgm:pt modelId="{33885801-EAA4-43D0-98E0-4ADBD34CC716}" type="sibTrans" cxnId="{E8B40652-B55A-4AB6-94AE-F6996CE2558B}">
      <dgm:prSet/>
      <dgm:spPr/>
      <dgm:t>
        <a:bodyPr/>
        <a:lstStyle/>
        <a:p>
          <a:endParaRPr lang="en-US" dirty="0"/>
        </a:p>
      </dgm:t>
    </dgm:pt>
    <dgm:pt modelId="{C93F7919-83B6-4AE9-A04E-BDA5A66E82F5}">
      <dgm:prSet/>
      <dgm:spPr/>
      <dgm:t>
        <a:bodyPr/>
        <a:lstStyle/>
        <a:p>
          <a:r>
            <a:rPr lang="en-US" dirty="0"/>
            <a:t>Survey with testimonial request  </a:t>
          </a:r>
        </a:p>
      </dgm:t>
    </dgm:pt>
    <dgm:pt modelId="{DD3AA5E1-65E7-4A61-B28E-3D3001C4A663}" type="parTrans" cxnId="{1FE4F2D7-4FFB-47D6-B6B6-75D5ED714C6F}">
      <dgm:prSet/>
      <dgm:spPr/>
      <dgm:t>
        <a:bodyPr/>
        <a:lstStyle/>
        <a:p>
          <a:endParaRPr lang="en-US"/>
        </a:p>
      </dgm:t>
    </dgm:pt>
    <dgm:pt modelId="{CB58B515-5462-4632-BE25-EBE9DE5BB3A4}" type="sibTrans" cxnId="{1FE4F2D7-4FFB-47D6-B6B6-75D5ED714C6F}">
      <dgm:prSet/>
      <dgm:spPr/>
      <dgm:t>
        <a:bodyPr/>
        <a:lstStyle/>
        <a:p>
          <a:endParaRPr lang="en-US" dirty="0"/>
        </a:p>
      </dgm:t>
    </dgm:pt>
    <dgm:pt modelId="{42CAA4D2-681A-4769-BFBD-5779B735D6B2}">
      <dgm:prSet/>
      <dgm:spPr/>
      <dgm:t>
        <a:bodyPr/>
        <a:lstStyle/>
        <a:p>
          <a:r>
            <a:rPr lang="en-US" dirty="0"/>
            <a:t>Thank you video from Exec director </a:t>
          </a:r>
        </a:p>
      </dgm:t>
    </dgm:pt>
    <dgm:pt modelId="{C6C36C20-5FC6-4015-B6C9-082825AA612D}" type="parTrans" cxnId="{6B8892B1-9FAA-4744-9D3A-A3618269B4CB}">
      <dgm:prSet/>
      <dgm:spPr/>
      <dgm:t>
        <a:bodyPr/>
        <a:lstStyle/>
        <a:p>
          <a:endParaRPr lang="en-US"/>
        </a:p>
      </dgm:t>
    </dgm:pt>
    <dgm:pt modelId="{0E5B7CEB-C27D-45EB-A6CF-C0003E379267}" type="sibTrans" cxnId="{6B8892B1-9FAA-4744-9D3A-A3618269B4CB}">
      <dgm:prSet/>
      <dgm:spPr/>
      <dgm:t>
        <a:bodyPr/>
        <a:lstStyle/>
        <a:p>
          <a:endParaRPr lang="en-US" dirty="0"/>
        </a:p>
      </dgm:t>
    </dgm:pt>
    <dgm:pt modelId="{B4143008-AE7C-4001-B837-D830F5024C87}">
      <dgm:prSet/>
      <dgm:spPr/>
      <dgm:t>
        <a:bodyPr/>
        <a:lstStyle/>
        <a:p>
          <a:r>
            <a:rPr lang="en-US" dirty="0"/>
            <a:t>Call within 48 hours </a:t>
          </a:r>
        </a:p>
      </dgm:t>
    </dgm:pt>
    <dgm:pt modelId="{59064E07-FCC4-4EA0-8495-842AC72B59C3}" type="parTrans" cxnId="{5C705B8B-9763-4368-B860-DDB39A2AF0B7}">
      <dgm:prSet/>
      <dgm:spPr/>
      <dgm:t>
        <a:bodyPr/>
        <a:lstStyle/>
        <a:p>
          <a:endParaRPr lang="en-US"/>
        </a:p>
      </dgm:t>
    </dgm:pt>
    <dgm:pt modelId="{788DCE8E-AE32-4AEA-B100-3640351DDD74}" type="sibTrans" cxnId="{5C705B8B-9763-4368-B860-DDB39A2AF0B7}">
      <dgm:prSet/>
      <dgm:spPr/>
      <dgm:t>
        <a:bodyPr/>
        <a:lstStyle/>
        <a:p>
          <a:endParaRPr lang="en-US" dirty="0"/>
        </a:p>
      </dgm:t>
    </dgm:pt>
    <dgm:pt modelId="{E5CD29D6-1A56-4EC9-805D-F583A3E15E75}">
      <dgm:prSet/>
      <dgm:spPr/>
      <dgm:t>
        <a:bodyPr/>
        <a:lstStyle/>
        <a:p>
          <a:r>
            <a:rPr lang="en-US" dirty="0"/>
            <a:t>Monthly donor joins  </a:t>
          </a:r>
        </a:p>
      </dgm:t>
    </dgm:pt>
    <dgm:pt modelId="{3A170351-5269-41C9-8D8C-E950DA2F01F2}" type="parTrans" cxnId="{2034C86B-D7ED-4486-8A84-01A05B7C8C39}">
      <dgm:prSet/>
      <dgm:spPr/>
      <dgm:t>
        <a:bodyPr/>
        <a:lstStyle/>
        <a:p>
          <a:endParaRPr lang="en-US"/>
        </a:p>
      </dgm:t>
    </dgm:pt>
    <dgm:pt modelId="{8EDE7292-97A3-4E2C-A047-2F82C72E3B82}" type="sibTrans" cxnId="{2034C86B-D7ED-4486-8A84-01A05B7C8C39}">
      <dgm:prSet/>
      <dgm:spPr/>
      <dgm:t>
        <a:bodyPr/>
        <a:lstStyle/>
        <a:p>
          <a:endParaRPr lang="en-US" dirty="0"/>
        </a:p>
      </dgm:t>
    </dgm:pt>
    <dgm:pt modelId="{96DCAB7D-6CB7-4AB8-B36F-C8F4246B9F3E}">
      <dgm:prSet/>
      <dgm:spPr/>
      <dgm:t>
        <a:bodyPr/>
        <a:lstStyle/>
        <a:p>
          <a:r>
            <a:rPr lang="en-US"/>
            <a:t>email to person in charge</a:t>
          </a:r>
        </a:p>
      </dgm:t>
    </dgm:pt>
    <dgm:pt modelId="{999E8F64-F9FA-43AA-8CF5-C0545A211CD1}" type="parTrans" cxnId="{B579465A-177F-477E-8C1C-6CBF006C36BF}">
      <dgm:prSet/>
      <dgm:spPr/>
      <dgm:t>
        <a:bodyPr/>
        <a:lstStyle/>
        <a:p>
          <a:endParaRPr lang="en-US"/>
        </a:p>
      </dgm:t>
    </dgm:pt>
    <dgm:pt modelId="{3306F878-AB47-4815-9952-C2A835934E64}" type="sibTrans" cxnId="{B579465A-177F-477E-8C1C-6CBF006C36BF}">
      <dgm:prSet/>
      <dgm:spPr/>
      <dgm:t>
        <a:bodyPr/>
        <a:lstStyle/>
        <a:p>
          <a:endParaRPr lang="en-US" dirty="0"/>
        </a:p>
      </dgm:t>
    </dgm:pt>
    <dgm:pt modelId="{A99A99DA-470A-43B2-BC29-23F256A17B19}">
      <dgm:prSet/>
      <dgm:spPr/>
      <dgm:t>
        <a:bodyPr/>
        <a:lstStyle/>
        <a:p>
          <a:r>
            <a:rPr lang="en-US" dirty="0"/>
            <a:t>Welcome email same day </a:t>
          </a:r>
        </a:p>
      </dgm:t>
    </dgm:pt>
    <dgm:pt modelId="{B3AD7E0B-A3CC-453F-B4D0-8DCBAB2747E7}" type="parTrans" cxnId="{B10EA6D3-A20B-4CAC-9D97-E2BF0D2A3CDF}">
      <dgm:prSet/>
      <dgm:spPr/>
      <dgm:t>
        <a:bodyPr/>
        <a:lstStyle/>
        <a:p>
          <a:endParaRPr lang="en-US"/>
        </a:p>
      </dgm:t>
    </dgm:pt>
    <dgm:pt modelId="{9E30B9F3-69F3-4648-8117-7034CF249A7D}" type="sibTrans" cxnId="{B10EA6D3-A20B-4CAC-9D97-E2BF0D2A3CDF}">
      <dgm:prSet/>
      <dgm:spPr/>
      <dgm:t>
        <a:bodyPr/>
        <a:lstStyle/>
        <a:p>
          <a:endParaRPr lang="en-US" dirty="0"/>
        </a:p>
      </dgm:t>
    </dgm:pt>
    <dgm:pt modelId="{48184A9A-A5BA-4D0B-A904-BAA4660B089E}">
      <dgm:prSet/>
      <dgm:spPr/>
      <dgm:t>
        <a:bodyPr/>
        <a:lstStyle/>
        <a:p>
          <a:endParaRPr lang="en-US" dirty="0"/>
        </a:p>
      </dgm:t>
    </dgm:pt>
    <dgm:pt modelId="{95783E6D-F26E-491E-A11B-C08EF5F7343B}" type="parTrans" cxnId="{C8F09E3C-BB37-4A15-BC70-25C6E7D6DF6B}">
      <dgm:prSet/>
      <dgm:spPr/>
      <dgm:t>
        <a:bodyPr/>
        <a:lstStyle/>
        <a:p>
          <a:endParaRPr lang="en-US"/>
        </a:p>
      </dgm:t>
    </dgm:pt>
    <dgm:pt modelId="{CC4EA320-F5C6-4A6A-905F-A2EBBB345C82}" type="sibTrans" cxnId="{C8F09E3C-BB37-4A15-BC70-25C6E7D6DF6B}">
      <dgm:prSet/>
      <dgm:spPr/>
      <dgm:t>
        <a:bodyPr/>
        <a:lstStyle/>
        <a:p>
          <a:endParaRPr lang="en-US"/>
        </a:p>
      </dgm:t>
    </dgm:pt>
    <dgm:pt modelId="{B9AFD00C-14A7-4243-BA23-4A06CD82B5BB}">
      <dgm:prSet/>
      <dgm:spPr/>
      <dgm:t>
        <a:bodyPr/>
        <a:lstStyle/>
        <a:p>
          <a:r>
            <a:rPr lang="en-US"/>
            <a:t>Send print newsletter </a:t>
          </a:r>
        </a:p>
      </dgm:t>
    </dgm:pt>
    <dgm:pt modelId="{CB55B825-15ED-44EA-80D3-1063D5AB61E7}" type="parTrans" cxnId="{B519CBEC-1FE7-4C6C-BC9F-F422FDD313D5}">
      <dgm:prSet/>
      <dgm:spPr/>
      <dgm:t>
        <a:bodyPr/>
        <a:lstStyle/>
        <a:p>
          <a:endParaRPr lang="en-US"/>
        </a:p>
      </dgm:t>
    </dgm:pt>
    <dgm:pt modelId="{817C47F5-5058-48EB-AEA8-AD2546AE4FD8}" type="sibTrans" cxnId="{B519CBEC-1FE7-4C6C-BC9F-F422FDD313D5}">
      <dgm:prSet/>
      <dgm:spPr/>
      <dgm:t>
        <a:bodyPr/>
        <a:lstStyle/>
        <a:p>
          <a:endParaRPr lang="en-US" dirty="0"/>
        </a:p>
      </dgm:t>
    </dgm:pt>
    <dgm:pt modelId="{160360D3-E1F0-4250-B074-8E0A01809AE5}">
      <dgm:prSet/>
      <dgm:spPr/>
      <dgm:t>
        <a:bodyPr/>
        <a:lstStyle/>
        <a:p>
          <a:r>
            <a:rPr lang="en-US"/>
            <a:t>Send e-appeal </a:t>
          </a:r>
        </a:p>
      </dgm:t>
    </dgm:pt>
    <dgm:pt modelId="{8B81BD67-AFEB-4CDD-990F-0BED0150DD82}" type="parTrans" cxnId="{1BCEFBA0-8528-4401-830A-0CE777E61E08}">
      <dgm:prSet/>
      <dgm:spPr/>
      <dgm:t>
        <a:bodyPr/>
        <a:lstStyle/>
        <a:p>
          <a:endParaRPr lang="en-US"/>
        </a:p>
      </dgm:t>
    </dgm:pt>
    <dgm:pt modelId="{EAE5DCA9-65A8-47EF-B001-A8A059B6B948}" type="sibTrans" cxnId="{1BCEFBA0-8528-4401-830A-0CE777E61E08}">
      <dgm:prSet/>
      <dgm:spPr/>
      <dgm:t>
        <a:bodyPr/>
        <a:lstStyle/>
        <a:p>
          <a:endParaRPr lang="en-US" dirty="0"/>
        </a:p>
      </dgm:t>
    </dgm:pt>
    <dgm:pt modelId="{CD5DA7AE-3CC6-47F6-9D49-6D59B877B4B2}">
      <dgm:prSet/>
      <dgm:spPr/>
      <dgm:t>
        <a:bodyPr/>
        <a:lstStyle/>
        <a:p>
          <a:r>
            <a:rPr lang="en-US"/>
            <a:t>Send e-news</a:t>
          </a:r>
        </a:p>
      </dgm:t>
    </dgm:pt>
    <dgm:pt modelId="{57B21CD1-1DF9-44F9-9F49-F0FBA89168B1}" type="parTrans" cxnId="{20FF260B-FF47-4EE6-BA70-DE17B64336D8}">
      <dgm:prSet/>
      <dgm:spPr/>
      <dgm:t>
        <a:bodyPr/>
        <a:lstStyle/>
        <a:p>
          <a:endParaRPr lang="en-US"/>
        </a:p>
      </dgm:t>
    </dgm:pt>
    <dgm:pt modelId="{01176424-F1CB-4A28-852B-04B22839BB8B}" type="sibTrans" cxnId="{20FF260B-FF47-4EE6-BA70-DE17B64336D8}">
      <dgm:prSet/>
      <dgm:spPr/>
      <dgm:t>
        <a:bodyPr/>
        <a:lstStyle/>
        <a:p>
          <a:endParaRPr lang="en-US" dirty="0"/>
        </a:p>
      </dgm:t>
    </dgm:pt>
    <dgm:pt modelId="{C459B4E9-27F1-4EF2-BFE4-44B00A9D9A53}" type="pres">
      <dgm:prSet presAssocID="{09E8AB18-B472-4321-AD5E-1C1005328566}" presName="Name0" presStyleCnt="0">
        <dgm:presLayoutVars>
          <dgm:dir/>
          <dgm:resizeHandles val="exact"/>
        </dgm:presLayoutVars>
      </dgm:prSet>
      <dgm:spPr/>
    </dgm:pt>
    <dgm:pt modelId="{283876D7-7196-4393-82BD-A2234F59C369}" type="pres">
      <dgm:prSet presAssocID="{E5CD29D6-1A56-4EC9-805D-F583A3E15E75}" presName="node" presStyleLbl="node1" presStyleIdx="0" presStyleCnt="12">
        <dgm:presLayoutVars>
          <dgm:bulletEnabled val="1"/>
        </dgm:presLayoutVars>
      </dgm:prSet>
      <dgm:spPr/>
    </dgm:pt>
    <dgm:pt modelId="{FBC40657-D36D-434B-A0B6-A186BB381A4D}" type="pres">
      <dgm:prSet presAssocID="{8EDE7292-97A3-4E2C-A047-2F82C72E3B82}" presName="sibTrans" presStyleLbl="sibTrans1D1" presStyleIdx="0" presStyleCnt="11"/>
      <dgm:spPr/>
    </dgm:pt>
    <dgm:pt modelId="{EE2C1823-6C56-4BD7-96BB-0B2457296DCB}" type="pres">
      <dgm:prSet presAssocID="{8EDE7292-97A3-4E2C-A047-2F82C72E3B82}" presName="connectorText" presStyleLbl="sibTrans1D1" presStyleIdx="0" presStyleCnt="11"/>
      <dgm:spPr/>
    </dgm:pt>
    <dgm:pt modelId="{4465D4DD-2A58-4F49-BEAE-BDC1FB8C32B7}" type="pres">
      <dgm:prSet presAssocID="{526BE857-18CE-4FCF-81A9-24AAAF51A6CC}" presName="node" presStyleLbl="node1" presStyleIdx="1" presStyleCnt="12">
        <dgm:presLayoutVars>
          <dgm:bulletEnabled val="1"/>
        </dgm:presLayoutVars>
      </dgm:prSet>
      <dgm:spPr/>
    </dgm:pt>
    <dgm:pt modelId="{1043B020-6B33-444B-A085-34CD6A2DDCD9}" type="pres">
      <dgm:prSet presAssocID="{A43B1008-C44B-44CE-8935-6E59910B7563}" presName="sibTrans" presStyleLbl="sibTrans1D1" presStyleIdx="1" presStyleCnt="11"/>
      <dgm:spPr/>
    </dgm:pt>
    <dgm:pt modelId="{6E959FBD-0732-41D3-AA8F-125BD2E4563E}" type="pres">
      <dgm:prSet presAssocID="{A43B1008-C44B-44CE-8935-6E59910B7563}" presName="connectorText" presStyleLbl="sibTrans1D1" presStyleIdx="1" presStyleCnt="11"/>
      <dgm:spPr/>
    </dgm:pt>
    <dgm:pt modelId="{8E48140E-FDEF-4C02-BADC-746E5743EA7B}" type="pres">
      <dgm:prSet presAssocID="{A99A99DA-470A-43B2-BC29-23F256A17B19}" presName="node" presStyleLbl="node1" presStyleIdx="2" presStyleCnt="12">
        <dgm:presLayoutVars>
          <dgm:bulletEnabled val="1"/>
        </dgm:presLayoutVars>
      </dgm:prSet>
      <dgm:spPr/>
    </dgm:pt>
    <dgm:pt modelId="{8AC796C5-C5A5-401E-AC71-FD50F1CB2AD6}" type="pres">
      <dgm:prSet presAssocID="{9E30B9F3-69F3-4648-8117-7034CF249A7D}" presName="sibTrans" presStyleLbl="sibTrans1D1" presStyleIdx="2" presStyleCnt="11"/>
      <dgm:spPr/>
    </dgm:pt>
    <dgm:pt modelId="{D5E3466A-9724-4893-A270-8650FAD0DDDF}" type="pres">
      <dgm:prSet presAssocID="{9E30B9F3-69F3-4648-8117-7034CF249A7D}" presName="connectorText" presStyleLbl="sibTrans1D1" presStyleIdx="2" presStyleCnt="11"/>
      <dgm:spPr/>
    </dgm:pt>
    <dgm:pt modelId="{1E041AB9-33D2-412F-A1B9-A4529B96D61B}" type="pres">
      <dgm:prSet presAssocID="{96DCAB7D-6CB7-4AB8-B36F-C8F4246B9F3E}" presName="node" presStyleLbl="node1" presStyleIdx="3" presStyleCnt="12">
        <dgm:presLayoutVars>
          <dgm:bulletEnabled val="1"/>
        </dgm:presLayoutVars>
      </dgm:prSet>
      <dgm:spPr/>
    </dgm:pt>
    <dgm:pt modelId="{BC8145F9-83B2-4391-91C2-33ADA4577EEE}" type="pres">
      <dgm:prSet presAssocID="{3306F878-AB47-4815-9952-C2A835934E64}" presName="sibTrans" presStyleLbl="sibTrans1D1" presStyleIdx="3" presStyleCnt="11"/>
      <dgm:spPr/>
    </dgm:pt>
    <dgm:pt modelId="{868F2A6F-0FF2-4845-BBA9-53F4E0F1FB87}" type="pres">
      <dgm:prSet presAssocID="{3306F878-AB47-4815-9952-C2A835934E64}" presName="connectorText" presStyleLbl="sibTrans1D1" presStyleIdx="3" presStyleCnt="11"/>
      <dgm:spPr/>
    </dgm:pt>
    <dgm:pt modelId="{04D7709E-0259-4FF9-AF5A-7FEBA5978587}" type="pres">
      <dgm:prSet presAssocID="{C0D36557-6B9B-4BDE-930C-F14DA0C710D5}" presName="node" presStyleLbl="node1" presStyleIdx="4" presStyleCnt="12">
        <dgm:presLayoutVars>
          <dgm:bulletEnabled val="1"/>
        </dgm:presLayoutVars>
      </dgm:prSet>
      <dgm:spPr/>
    </dgm:pt>
    <dgm:pt modelId="{63BC77F2-E3F4-4EC8-B49F-733700751A62}" type="pres">
      <dgm:prSet presAssocID="{33885801-EAA4-43D0-98E0-4ADBD34CC716}" presName="sibTrans" presStyleLbl="sibTrans1D1" presStyleIdx="4" presStyleCnt="11"/>
      <dgm:spPr/>
    </dgm:pt>
    <dgm:pt modelId="{DD289FA4-0197-4C9F-8C31-3FFF94E61BBC}" type="pres">
      <dgm:prSet presAssocID="{33885801-EAA4-43D0-98E0-4ADBD34CC716}" presName="connectorText" presStyleLbl="sibTrans1D1" presStyleIdx="4" presStyleCnt="11"/>
      <dgm:spPr/>
    </dgm:pt>
    <dgm:pt modelId="{6046B829-85C2-4CCF-96A8-109E7FFBF1F2}" type="pres">
      <dgm:prSet presAssocID="{B4143008-AE7C-4001-B837-D830F5024C87}" presName="node" presStyleLbl="node1" presStyleIdx="5" presStyleCnt="12">
        <dgm:presLayoutVars>
          <dgm:bulletEnabled val="1"/>
        </dgm:presLayoutVars>
      </dgm:prSet>
      <dgm:spPr/>
    </dgm:pt>
    <dgm:pt modelId="{884EDCB0-CD92-47DC-A71C-C25E8C4E67A4}" type="pres">
      <dgm:prSet presAssocID="{788DCE8E-AE32-4AEA-B100-3640351DDD74}" presName="sibTrans" presStyleLbl="sibTrans1D1" presStyleIdx="5" presStyleCnt="11"/>
      <dgm:spPr/>
    </dgm:pt>
    <dgm:pt modelId="{574012DC-EA9D-469B-8C67-CAA4E3A77253}" type="pres">
      <dgm:prSet presAssocID="{788DCE8E-AE32-4AEA-B100-3640351DDD74}" presName="connectorText" presStyleLbl="sibTrans1D1" presStyleIdx="5" presStyleCnt="11"/>
      <dgm:spPr/>
    </dgm:pt>
    <dgm:pt modelId="{A09F54B3-87E3-459B-98A2-0DDCCFC01B49}" type="pres">
      <dgm:prSet presAssocID="{C93F7919-83B6-4AE9-A04E-BDA5A66E82F5}" presName="node" presStyleLbl="node1" presStyleIdx="6" presStyleCnt="12">
        <dgm:presLayoutVars>
          <dgm:bulletEnabled val="1"/>
        </dgm:presLayoutVars>
      </dgm:prSet>
      <dgm:spPr/>
    </dgm:pt>
    <dgm:pt modelId="{61707ECD-9A06-4B21-8F66-EB3821635DA9}" type="pres">
      <dgm:prSet presAssocID="{CB58B515-5462-4632-BE25-EBE9DE5BB3A4}" presName="sibTrans" presStyleLbl="sibTrans1D1" presStyleIdx="6" presStyleCnt="11"/>
      <dgm:spPr/>
    </dgm:pt>
    <dgm:pt modelId="{AFD698C1-85B8-430A-ADCC-B943CAFCE96A}" type="pres">
      <dgm:prSet presAssocID="{CB58B515-5462-4632-BE25-EBE9DE5BB3A4}" presName="connectorText" presStyleLbl="sibTrans1D1" presStyleIdx="6" presStyleCnt="11"/>
      <dgm:spPr/>
    </dgm:pt>
    <dgm:pt modelId="{CB46CE1E-A209-4ABD-9DBA-69E3414AFA40}" type="pres">
      <dgm:prSet presAssocID="{42CAA4D2-681A-4769-BFBD-5779B735D6B2}" presName="node" presStyleLbl="node1" presStyleIdx="7" presStyleCnt="12">
        <dgm:presLayoutVars>
          <dgm:bulletEnabled val="1"/>
        </dgm:presLayoutVars>
      </dgm:prSet>
      <dgm:spPr/>
    </dgm:pt>
    <dgm:pt modelId="{C1C13CB0-3C31-4671-B5FB-E5232B8A98D5}" type="pres">
      <dgm:prSet presAssocID="{0E5B7CEB-C27D-45EB-A6CF-C0003E379267}" presName="sibTrans" presStyleLbl="sibTrans1D1" presStyleIdx="7" presStyleCnt="11"/>
      <dgm:spPr/>
    </dgm:pt>
    <dgm:pt modelId="{A872E0F6-6C07-4C19-AC43-E85CDE895A3C}" type="pres">
      <dgm:prSet presAssocID="{0E5B7CEB-C27D-45EB-A6CF-C0003E379267}" presName="connectorText" presStyleLbl="sibTrans1D1" presStyleIdx="7" presStyleCnt="11"/>
      <dgm:spPr/>
    </dgm:pt>
    <dgm:pt modelId="{010337E2-077B-4456-9093-8F22E0EB23A7}" type="pres">
      <dgm:prSet presAssocID="{B9AFD00C-14A7-4243-BA23-4A06CD82B5BB}" presName="node" presStyleLbl="node1" presStyleIdx="8" presStyleCnt="12">
        <dgm:presLayoutVars>
          <dgm:bulletEnabled val="1"/>
        </dgm:presLayoutVars>
      </dgm:prSet>
      <dgm:spPr/>
    </dgm:pt>
    <dgm:pt modelId="{984CCE1C-2048-4CD0-AC82-197208B75960}" type="pres">
      <dgm:prSet presAssocID="{817C47F5-5058-48EB-AEA8-AD2546AE4FD8}" presName="sibTrans" presStyleLbl="sibTrans1D1" presStyleIdx="8" presStyleCnt="11"/>
      <dgm:spPr/>
    </dgm:pt>
    <dgm:pt modelId="{2148E80E-0AF3-47B0-B283-502EF0D284BB}" type="pres">
      <dgm:prSet presAssocID="{817C47F5-5058-48EB-AEA8-AD2546AE4FD8}" presName="connectorText" presStyleLbl="sibTrans1D1" presStyleIdx="8" presStyleCnt="11"/>
      <dgm:spPr/>
    </dgm:pt>
    <dgm:pt modelId="{D2899C01-0EED-44B2-B2F6-7F0E870357CE}" type="pres">
      <dgm:prSet presAssocID="{160360D3-E1F0-4250-B074-8E0A01809AE5}" presName="node" presStyleLbl="node1" presStyleIdx="9" presStyleCnt="12">
        <dgm:presLayoutVars>
          <dgm:bulletEnabled val="1"/>
        </dgm:presLayoutVars>
      </dgm:prSet>
      <dgm:spPr/>
    </dgm:pt>
    <dgm:pt modelId="{0F5F857E-F06D-4FAE-B113-63BF065E4D85}" type="pres">
      <dgm:prSet presAssocID="{EAE5DCA9-65A8-47EF-B001-A8A059B6B948}" presName="sibTrans" presStyleLbl="sibTrans1D1" presStyleIdx="9" presStyleCnt="11"/>
      <dgm:spPr/>
    </dgm:pt>
    <dgm:pt modelId="{5E71879C-130A-41D7-9E2D-A6033C4C7DBC}" type="pres">
      <dgm:prSet presAssocID="{EAE5DCA9-65A8-47EF-B001-A8A059B6B948}" presName="connectorText" presStyleLbl="sibTrans1D1" presStyleIdx="9" presStyleCnt="11"/>
      <dgm:spPr/>
    </dgm:pt>
    <dgm:pt modelId="{2BF4CC7E-7843-47BD-9EA6-64D6DBDB864B}" type="pres">
      <dgm:prSet presAssocID="{CD5DA7AE-3CC6-47F6-9D49-6D59B877B4B2}" presName="node" presStyleLbl="node1" presStyleIdx="10" presStyleCnt="12">
        <dgm:presLayoutVars>
          <dgm:bulletEnabled val="1"/>
        </dgm:presLayoutVars>
      </dgm:prSet>
      <dgm:spPr/>
    </dgm:pt>
    <dgm:pt modelId="{1C5C59A7-470B-47AB-8CBD-B4BF3275846C}" type="pres">
      <dgm:prSet presAssocID="{01176424-F1CB-4A28-852B-04B22839BB8B}" presName="sibTrans" presStyleLbl="sibTrans1D1" presStyleIdx="10" presStyleCnt="11"/>
      <dgm:spPr/>
    </dgm:pt>
    <dgm:pt modelId="{7492A7C3-4D3D-4EC0-ADC2-62B8ECAE1309}" type="pres">
      <dgm:prSet presAssocID="{01176424-F1CB-4A28-852B-04B22839BB8B}" presName="connectorText" presStyleLbl="sibTrans1D1" presStyleIdx="10" presStyleCnt="11"/>
      <dgm:spPr/>
    </dgm:pt>
    <dgm:pt modelId="{E8AE94F1-A203-4CC3-A382-A15F3D25F120}" type="pres">
      <dgm:prSet presAssocID="{48184A9A-A5BA-4D0B-A904-BAA4660B089E}" presName="node" presStyleLbl="node1" presStyleIdx="11" presStyleCnt="12" custLinFactNeighborX="523" custLinFactNeighborY="-2616">
        <dgm:presLayoutVars>
          <dgm:bulletEnabled val="1"/>
        </dgm:presLayoutVars>
      </dgm:prSet>
      <dgm:spPr/>
    </dgm:pt>
  </dgm:ptLst>
  <dgm:cxnLst>
    <dgm:cxn modelId="{D68F2906-DF6E-490B-9B99-8DB2741BFB5D}" type="presOf" srcId="{C93F7919-83B6-4AE9-A04E-BDA5A66E82F5}" destId="{A09F54B3-87E3-459B-98A2-0DDCCFC01B49}" srcOrd="0" destOrd="0" presId="urn:microsoft.com/office/officeart/2016/7/layout/RepeatingBendingProcessNew"/>
    <dgm:cxn modelId="{B8C3880A-55F1-4AC9-A092-21D582ABFA17}" type="presOf" srcId="{B4143008-AE7C-4001-B837-D830F5024C87}" destId="{6046B829-85C2-4CCF-96A8-109E7FFBF1F2}" srcOrd="0" destOrd="0" presId="urn:microsoft.com/office/officeart/2016/7/layout/RepeatingBendingProcessNew"/>
    <dgm:cxn modelId="{20FF260B-FF47-4EE6-BA70-DE17B64336D8}" srcId="{09E8AB18-B472-4321-AD5E-1C1005328566}" destId="{CD5DA7AE-3CC6-47F6-9D49-6D59B877B4B2}" srcOrd="10" destOrd="0" parTransId="{57B21CD1-1DF9-44F9-9F49-F0FBA89168B1}" sibTransId="{01176424-F1CB-4A28-852B-04B22839BB8B}"/>
    <dgm:cxn modelId="{18794E0D-6E7F-4C62-9F5E-71C62C99D063}" type="presOf" srcId="{817C47F5-5058-48EB-AEA8-AD2546AE4FD8}" destId="{2148E80E-0AF3-47B0-B283-502EF0D284BB}" srcOrd="1" destOrd="0" presId="urn:microsoft.com/office/officeart/2016/7/layout/RepeatingBendingProcessNew"/>
    <dgm:cxn modelId="{A08F8E14-3D16-40AF-8D1A-0AE23EAA824F}" type="presOf" srcId="{788DCE8E-AE32-4AEA-B100-3640351DDD74}" destId="{574012DC-EA9D-469B-8C67-CAA4E3A77253}" srcOrd="1" destOrd="0" presId="urn:microsoft.com/office/officeart/2016/7/layout/RepeatingBendingProcessNew"/>
    <dgm:cxn modelId="{AE2B3F21-5A54-4268-8F89-E5CB50025295}" type="presOf" srcId="{01176424-F1CB-4A28-852B-04B22839BB8B}" destId="{7492A7C3-4D3D-4EC0-ADC2-62B8ECAE1309}" srcOrd="1" destOrd="0" presId="urn:microsoft.com/office/officeart/2016/7/layout/RepeatingBendingProcessNew"/>
    <dgm:cxn modelId="{5E11E921-B084-4883-BBA0-6C9118AC5A98}" type="presOf" srcId="{48184A9A-A5BA-4D0B-A904-BAA4660B089E}" destId="{E8AE94F1-A203-4CC3-A382-A15F3D25F120}" srcOrd="0" destOrd="0" presId="urn:microsoft.com/office/officeart/2016/7/layout/RepeatingBendingProcessNew"/>
    <dgm:cxn modelId="{C9F89F22-CF4C-4A31-8010-1C9B40173C64}" type="presOf" srcId="{3306F878-AB47-4815-9952-C2A835934E64}" destId="{BC8145F9-83B2-4391-91C2-33ADA4577EEE}" srcOrd="0" destOrd="0" presId="urn:microsoft.com/office/officeart/2016/7/layout/RepeatingBendingProcessNew"/>
    <dgm:cxn modelId="{7943F433-61E1-42CB-AC9F-6395F3052DB7}" type="presOf" srcId="{A43B1008-C44B-44CE-8935-6E59910B7563}" destId="{1043B020-6B33-444B-A085-34CD6A2DDCD9}" srcOrd="0" destOrd="0" presId="urn:microsoft.com/office/officeart/2016/7/layout/RepeatingBendingProcessNew"/>
    <dgm:cxn modelId="{C8F09E3C-BB37-4A15-BC70-25C6E7D6DF6B}" srcId="{09E8AB18-B472-4321-AD5E-1C1005328566}" destId="{48184A9A-A5BA-4D0B-A904-BAA4660B089E}" srcOrd="11" destOrd="0" parTransId="{95783E6D-F26E-491E-A11B-C08EF5F7343B}" sibTransId="{CC4EA320-F5C6-4A6A-905F-A2EBBB345C82}"/>
    <dgm:cxn modelId="{D517FC3F-B7D3-4D51-9301-C113364F95CC}" type="presOf" srcId="{A43B1008-C44B-44CE-8935-6E59910B7563}" destId="{6E959FBD-0732-41D3-AA8F-125BD2E4563E}" srcOrd="1" destOrd="0" presId="urn:microsoft.com/office/officeart/2016/7/layout/RepeatingBendingProcessNew"/>
    <dgm:cxn modelId="{19CBD766-B9BF-469E-8257-1BD8B260C6E0}" type="presOf" srcId="{160360D3-E1F0-4250-B074-8E0A01809AE5}" destId="{D2899C01-0EED-44B2-B2F6-7F0E870357CE}" srcOrd="0" destOrd="0" presId="urn:microsoft.com/office/officeart/2016/7/layout/RepeatingBendingProcessNew"/>
    <dgm:cxn modelId="{2034C86B-D7ED-4486-8A84-01A05B7C8C39}" srcId="{09E8AB18-B472-4321-AD5E-1C1005328566}" destId="{E5CD29D6-1A56-4EC9-805D-F583A3E15E75}" srcOrd="0" destOrd="0" parTransId="{3A170351-5269-41C9-8D8C-E950DA2F01F2}" sibTransId="{8EDE7292-97A3-4E2C-A047-2F82C72E3B82}"/>
    <dgm:cxn modelId="{96BA586E-7973-4989-B75C-E99040F77864}" type="presOf" srcId="{788DCE8E-AE32-4AEA-B100-3640351DDD74}" destId="{884EDCB0-CD92-47DC-A71C-C25E8C4E67A4}" srcOrd="0" destOrd="0" presId="urn:microsoft.com/office/officeart/2016/7/layout/RepeatingBendingProcessNew"/>
    <dgm:cxn modelId="{9C5BBF71-36BC-4849-AC0B-369B88B09F4A}" type="presOf" srcId="{E5CD29D6-1A56-4EC9-805D-F583A3E15E75}" destId="{283876D7-7196-4393-82BD-A2234F59C369}" srcOrd="0" destOrd="0" presId="urn:microsoft.com/office/officeart/2016/7/layout/RepeatingBendingProcessNew"/>
    <dgm:cxn modelId="{3A50E551-FF8F-4570-8043-7E0264D93433}" type="presOf" srcId="{8EDE7292-97A3-4E2C-A047-2F82C72E3B82}" destId="{EE2C1823-6C56-4BD7-96BB-0B2457296DCB}" srcOrd="1" destOrd="0" presId="urn:microsoft.com/office/officeart/2016/7/layout/RepeatingBendingProcessNew"/>
    <dgm:cxn modelId="{E8B40652-B55A-4AB6-94AE-F6996CE2558B}" srcId="{09E8AB18-B472-4321-AD5E-1C1005328566}" destId="{C0D36557-6B9B-4BDE-930C-F14DA0C710D5}" srcOrd="4" destOrd="0" parTransId="{B1392A51-37F0-4C9F-8D23-F11EB86A4659}" sibTransId="{33885801-EAA4-43D0-98E0-4ADBD34CC716}"/>
    <dgm:cxn modelId="{5196FF52-0FE8-4CA6-B12A-1AFAA1DEA703}" type="presOf" srcId="{8EDE7292-97A3-4E2C-A047-2F82C72E3B82}" destId="{FBC40657-D36D-434B-A0B6-A186BB381A4D}" srcOrd="0" destOrd="0" presId="urn:microsoft.com/office/officeart/2016/7/layout/RepeatingBendingProcessNew"/>
    <dgm:cxn modelId="{13BF3074-A702-4DC9-BE10-2650494A79D2}" type="presOf" srcId="{A99A99DA-470A-43B2-BC29-23F256A17B19}" destId="{8E48140E-FDEF-4C02-BADC-746E5743EA7B}" srcOrd="0" destOrd="0" presId="urn:microsoft.com/office/officeart/2016/7/layout/RepeatingBendingProcessNew"/>
    <dgm:cxn modelId="{E80D5E79-94A1-474A-9ED6-0A2916E88DB6}" type="presOf" srcId="{0E5B7CEB-C27D-45EB-A6CF-C0003E379267}" destId="{A872E0F6-6C07-4C19-AC43-E85CDE895A3C}" srcOrd="1" destOrd="0" presId="urn:microsoft.com/office/officeart/2016/7/layout/RepeatingBendingProcessNew"/>
    <dgm:cxn modelId="{9DEE6179-98DA-4133-9740-A085F1F2B84A}" type="presOf" srcId="{CD5DA7AE-3CC6-47F6-9D49-6D59B877B4B2}" destId="{2BF4CC7E-7843-47BD-9EA6-64D6DBDB864B}" srcOrd="0" destOrd="0" presId="urn:microsoft.com/office/officeart/2016/7/layout/RepeatingBendingProcessNew"/>
    <dgm:cxn modelId="{B579465A-177F-477E-8C1C-6CBF006C36BF}" srcId="{09E8AB18-B472-4321-AD5E-1C1005328566}" destId="{96DCAB7D-6CB7-4AB8-B36F-C8F4246B9F3E}" srcOrd="3" destOrd="0" parTransId="{999E8F64-F9FA-43AA-8CF5-C0545A211CD1}" sibTransId="{3306F878-AB47-4815-9952-C2A835934E64}"/>
    <dgm:cxn modelId="{9D10CB7D-B657-4EAC-9519-FFC80EFC8B63}" type="presOf" srcId="{01176424-F1CB-4A28-852B-04B22839BB8B}" destId="{1C5C59A7-470B-47AB-8CBD-B4BF3275846C}" srcOrd="0" destOrd="0" presId="urn:microsoft.com/office/officeart/2016/7/layout/RepeatingBendingProcessNew"/>
    <dgm:cxn modelId="{36061D85-970A-4A64-8BEB-E20403EA5858}" type="presOf" srcId="{CB58B515-5462-4632-BE25-EBE9DE5BB3A4}" destId="{AFD698C1-85B8-430A-ADCC-B943CAFCE96A}" srcOrd="1" destOrd="0" presId="urn:microsoft.com/office/officeart/2016/7/layout/RepeatingBendingProcessNew"/>
    <dgm:cxn modelId="{3086DE88-47C9-467F-BA64-507DE7798A17}" type="presOf" srcId="{42CAA4D2-681A-4769-BFBD-5779B735D6B2}" destId="{CB46CE1E-A209-4ABD-9DBA-69E3414AFA40}" srcOrd="0" destOrd="0" presId="urn:microsoft.com/office/officeart/2016/7/layout/RepeatingBendingProcessNew"/>
    <dgm:cxn modelId="{5C705B8B-9763-4368-B860-DDB39A2AF0B7}" srcId="{09E8AB18-B472-4321-AD5E-1C1005328566}" destId="{B4143008-AE7C-4001-B837-D830F5024C87}" srcOrd="5" destOrd="0" parTransId="{59064E07-FCC4-4EA0-8495-842AC72B59C3}" sibTransId="{788DCE8E-AE32-4AEA-B100-3640351DDD74}"/>
    <dgm:cxn modelId="{82D33B8E-D29C-441B-A324-BEBF7633445A}" type="presOf" srcId="{09E8AB18-B472-4321-AD5E-1C1005328566}" destId="{C459B4E9-27F1-4EF2-BFE4-44B00A9D9A53}" srcOrd="0" destOrd="0" presId="urn:microsoft.com/office/officeart/2016/7/layout/RepeatingBendingProcessNew"/>
    <dgm:cxn modelId="{3A36EE8F-A68E-4739-A921-DBF8D4A3C12C}" type="presOf" srcId="{C0D36557-6B9B-4BDE-930C-F14DA0C710D5}" destId="{04D7709E-0259-4FF9-AF5A-7FEBA5978587}" srcOrd="0" destOrd="0" presId="urn:microsoft.com/office/officeart/2016/7/layout/RepeatingBendingProcessNew"/>
    <dgm:cxn modelId="{1BCEFBA0-8528-4401-830A-0CE777E61E08}" srcId="{09E8AB18-B472-4321-AD5E-1C1005328566}" destId="{160360D3-E1F0-4250-B074-8E0A01809AE5}" srcOrd="9" destOrd="0" parTransId="{8B81BD67-AFEB-4CDD-990F-0BED0150DD82}" sibTransId="{EAE5DCA9-65A8-47EF-B001-A8A059B6B948}"/>
    <dgm:cxn modelId="{9C3E8EA4-408B-4FB3-AA96-5F52482DF6EE}" type="presOf" srcId="{9E30B9F3-69F3-4648-8117-7034CF249A7D}" destId="{8AC796C5-C5A5-401E-AC71-FD50F1CB2AD6}" srcOrd="0" destOrd="0" presId="urn:microsoft.com/office/officeart/2016/7/layout/RepeatingBendingProcessNew"/>
    <dgm:cxn modelId="{93F117AF-5C41-4299-81A8-B6D848869ECE}" type="presOf" srcId="{EAE5DCA9-65A8-47EF-B001-A8A059B6B948}" destId="{5E71879C-130A-41D7-9E2D-A6033C4C7DBC}" srcOrd="1" destOrd="0" presId="urn:microsoft.com/office/officeart/2016/7/layout/RepeatingBendingProcessNew"/>
    <dgm:cxn modelId="{6B8892B1-9FAA-4744-9D3A-A3618269B4CB}" srcId="{09E8AB18-B472-4321-AD5E-1C1005328566}" destId="{42CAA4D2-681A-4769-BFBD-5779B735D6B2}" srcOrd="7" destOrd="0" parTransId="{C6C36C20-5FC6-4015-B6C9-082825AA612D}" sibTransId="{0E5B7CEB-C27D-45EB-A6CF-C0003E379267}"/>
    <dgm:cxn modelId="{BD9980BB-F73F-4A86-AB8C-3F37549A83B4}" type="presOf" srcId="{9E30B9F3-69F3-4648-8117-7034CF249A7D}" destId="{D5E3466A-9724-4893-A270-8650FAD0DDDF}" srcOrd="1" destOrd="0" presId="urn:microsoft.com/office/officeart/2016/7/layout/RepeatingBendingProcessNew"/>
    <dgm:cxn modelId="{913807BC-75C4-43AD-B6E6-46BF72134B4F}" type="presOf" srcId="{96DCAB7D-6CB7-4AB8-B36F-C8F4246B9F3E}" destId="{1E041AB9-33D2-412F-A1B9-A4529B96D61B}" srcOrd="0" destOrd="0" presId="urn:microsoft.com/office/officeart/2016/7/layout/RepeatingBendingProcessNew"/>
    <dgm:cxn modelId="{9DE296BC-D474-4776-B0E6-F1499F1FADC9}" srcId="{09E8AB18-B472-4321-AD5E-1C1005328566}" destId="{526BE857-18CE-4FCF-81A9-24AAAF51A6CC}" srcOrd="1" destOrd="0" parTransId="{6FD6AE47-97C2-47E1-BCD3-F6C61B9E8202}" sibTransId="{A43B1008-C44B-44CE-8935-6E59910B7563}"/>
    <dgm:cxn modelId="{C1EB31CD-9622-415D-9C43-AD185F87D832}" type="presOf" srcId="{0E5B7CEB-C27D-45EB-A6CF-C0003E379267}" destId="{C1C13CB0-3C31-4671-B5FB-E5232B8A98D5}" srcOrd="0" destOrd="0" presId="urn:microsoft.com/office/officeart/2016/7/layout/RepeatingBendingProcessNew"/>
    <dgm:cxn modelId="{DA5E82CD-C80F-48BF-9C90-EAC42710EE1F}" type="presOf" srcId="{B9AFD00C-14A7-4243-BA23-4A06CD82B5BB}" destId="{010337E2-077B-4456-9093-8F22E0EB23A7}" srcOrd="0" destOrd="0" presId="urn:microsoft.com/office/officeart/2016/7/layout/RepeatingBendingProcessNew"/>
    <dgm:cxn modelId="{B10EA6D3-A20B-4CAC-9D97-E2BF0D2A3CDF}" srcId="{09E8AB18-B472-4321-AD5E-1C1005328566}" destId="{A99A99DA-470A-43B2-BC29-23F256A17B19}" srcOrd="2" destOrd="0" parTransId="{B3AD7E0B-A3CC-453F-B4D0-8DCBAB2747E7}" sibTransId="{9E30B9F3-69F3-4648-8117-7034CF249A7D}"/>
    <dgm:cxn modelId="{1FE4F2D7-4FFB-47D6-B6B6-75D5ED714C6F}" srcId="{09E8AB18-B472-4321-AD5E-1C1005328566}" destId="{C93F7919-83B6-4AE9-A04E-BDA5A66E82F5}" srcOrd="6" destOrd="0" parTransId="{DD3AA5E1-65E7-4A61-B28E-3D3001C4A663}" sibTransId="{CB58B515-5462-4632-BE25-EBE9DE5BB3A4}"/>
    <dgm:cxn modelId="{6D240EDE-0E89-4B5E-AF35-85F47789DE8A}" type="presOf" srcId="{526BE857-18CE-4FCF-81A9-24AAAF51A6CC}" destId="{4465D4DD-2A58-4F49-BEAE-BDC1FB8C32B7}" srcOrd="0" destOrd="0" presId="urn:microsoft.com/office/officeart/2016/7/layout/RepeatingBendingProcessNew"/>
    <dgm:cxn modelId="{B519CBEC-1FE7-4C6C-BC9F-F422FDD313D5}" srcId="{09E8AB18-B472-4321-AD5E-1C1005328566}" destId="{B9AFD00C-14A7-4243-BA23-4A06CD82B5BB}" srcOrd="8" destOrd="0" parTransId="{CB55B825-15ED-44EA-80D3-1063D5AB61E7}" sibTransId="{817C47F5-5058-48EB-AEA8-AD2546AE4FD8}"/>
    <dgm:cxn modelId="{FA6D69F0-8311-4E3D-95F1-7077E28579BA}" type="presOf" srcId="{33885801-EAA4-43D0-98E0-4ADBD34CC716}" destId="{DD289FA4-0197-4C9F-8C31-3FFF94E61BBC}" srcOrd="1" destOrd="0" presId="urn:microsoft.com/office/officeart/2016/7/layout/RepeatingBendingProcessNew"/>
    <dgm:cxn modelId="{A72AA1F8-2FFD-4BC7-B02E-FC2BE5D95B7A}" type="presOf" srcId="{33885801-EAA4-43D0-98E0-4ADBD34CC716}" destId="{63BC77F2-E3F4-4EC8-B49F-733700751A62}" srcOrd="0" destOrd="0" presId="urn:microsoft.com/office/officeart/2016/7/layout/RepeatingBendingProcessNew"/>
    <dgm:cxn modelId="{C19174F9-0ED5-4029-B813-FCCF45A66BBA}" type="presOf" srcId="{3306F878-AB47-4815-9952-C2A835934E64}" destId="{868F2A6F-0FF2-4845-BBA9-53F4E0F1FB87}" srcOrd="1" destOrd="0" presId="urn:microsoft.com/office/officeart/2016/7/layout/RepeatingBendingProcessNew"/>
    <dgm:cxn modelId="{740F88FB-D7C9-41E9-B5D0-0151943B08DE}" type="presOf" srcId="{CB58B515-5462-4632-BE25-EBE9DE5BB3A4}" destId="{61707ECD-9A06-4B21-8F66-EB3821635DA9}" srcOrd="0" destOrd="0" presId="urn:microsoft.com/office/officeart/2016/7/layout/RepeatingBendingProcessNew"/>
    <dgm:cxn modelId="{66C4C5FC-E560-4698-999A-696F3360473C}" type="presOf" srcId="{EAE5DCA9-65A8-47EF-B001-A8A059B6B948}" destId="{0F5F857E-F06D-4FAE-B113-63BF065E4D85}" srcOrd="0" destOrd="0" presId="urn:microsoft.com/office/officeart/2016/7/layout/RepeatingBendingProcessNew"/>
    <dgm:cxn modelId="{327D3EFE-2C9D-43CE-AB87-4599E1C4D18A}" type="presOf" srcId="{817C47F5-5058-48EB-AEA8-AD2546AE4FD8}" destId="{984CCE1C-2048-4CD0-AC82-197208B75960}" srcOrd="0" destOrd="0" presId="urn:microsoft.com/office/officeart/2016/7/layout/RepeatingBendingProcessNew"/>
    <dgm:cxn modelId="{1E2FA1AA-7C4D-4D3D-933B-464020D53B6A}" type="presParOf" srcId="{C459B4E9-27F1-4EF2-BFE4-44B00A9D9A53}" destId="{283876D7-7196-4393-82BD-A2234F59C369}" srcOrd="0" destOrd="0" presId="urn:microsoft.com/office/officeart/2016/7/layout/RepeatingBendingProcessNew"/>
    <dgm:cxn modelId="{3373679C-3E08-433F-ACF5-1A4B7A1E5284}" type="presParOf" srcId="{C459B4E9-27F1-4EF2-BFE4-44B00A9D9A53}" destId="{FBC40657-D36D-434B-A0B6-A186BB381A4D}" srcOrd="1" destOrd="0" presId="urn:microsoft.com/office/officeart/2016/7/layout/RepeatingBendingProcessNew"/>
    <dgm:cxn modelId="{0466D0B5-699C-4ECB-8398-CC733075F4F3}" type="presParOf" srcId="{FBC40657-D36D-434B-A0B6-A186BB381A4D}" destId="{EE2C1823-6C56-4BD7-96BB-0B2457296DCB}" srcOrd="0" destOrd="0" presId="urn:microsoft.com/office/officeart/2016/7/layout/RepeatingBendingProcessNew"/>
    <dgm:cxn modelId="{A1A31589-6382-4757-918E-D31EFA8A9E2C}" type="presParOf" srcId="{C459B4E9-27F1-4EF2-BFE4-44B00A9D9A53}" destId="{4465D4DD-2A58-4F49-BEAE-BDC1FB8C32B7}" srcOrd="2" destOrd="0" presId="urn:microsoft.com/office/officeart/2016/7/layout/RepeatingBendingProcessNew"/>
    <dgm:cxn modelId="{DD3C20CF-FCD7-4A95-A176-F5221318683E}" type="presParOf" srcId="{C459B4E9-27F1-4EF2-BFE4-44B00A9D9A53}" destId="{1043B020-6B33-444B-A085-34CD6A2DDCD9}" srcOrd="3" destOrd="0" presId="urn:microsoft.com/office/officeart/2016/7/layout/RepeatingBendingProcessNew"/>
    <dgm:cxn modelId="{67C8585E-8595-4E14-B775-ECE3222F4F9D}" type="presParOf" srcId="{1043B020-6B33-444B-A085-34CD6A2DDCD9}" destId="{6E959FBD-0732-41D3-AA8F-125BD2E4563E}" srcOrd="0" destOrd="0" presId="urn:microsoft.com/office/officeart/2016/7/layout/RepeatingBendingProcessNew"/>
    <dgm:cxn modelId="{D1E7770D-F164-449B-82A8-97FECEBD8992}" type="presParOf" srcId="{C459B4E9-27F1-4EF2-BFE4-44B00A9D9A53}" destId="{8E48140E-FDEF-4C02-BADC-746E5743EA7B}" srcOrd="4" destOrd="0" presId="urn:microsoft.com/office/officeart/2016/7/layout/RepeatingBendingProcessNew"/>
    <dgm:cxn modelId="{0634FA09-18A0-405C-9DAD-5EA01A544EC3}" type="presParOf" srcId="{C459B4E9-27F1-4EF2-BFE4-44B00A9D9A53}" destId="{8AC796C5-C5A5-401E-AC71-FD50F1CB2AD6}" srcOrd="5" destOrd="0" presId="urn:microsoft.com/office/officeart/2016/7/layout/RepeatingBendingProcessNew"/>
    <dgm:cxn modelId="{4D4643EE-AE22-47A7-B115-D84183102F8B}" type="presParOf" srcId="{8AC796C5-C5A5-401E-AC71-FD50F1CB2AD6}" destId="{D5E3466A-9724-4893-A270-8650FAD0DDDF}" srcOrd="0" destOrd="0" presId="urn:microsoft.com/office/officeart/2016/7/layout/RepeatingBendingProcessNew"/>
    <dgm:cxn modelId="{71925DC4-1E98-4614-B74A-7BFA48C22477}" type="presParOf" srcId="{C459B4E9-27F1-4EF2-BFE4-44B00A9D9A53}" destId="{1E041AB9-33D2-412F-A1B9-A4529B96D61B}" srcOrd="6" destOrd="0" presId="urn:microsoft.com/office/officeart/2016/7/layout/RepeatingBendingProcessNew"/>
    <dgm:cxn modelId="{AE37FB1D-313F-4CEF-92CD-CE54942540CB}" type="presParOf" srcId="{C459B4E9-27F1-4EF2-BFE4-44B00A9D9A53}" destId="{BC8145F9-83B2-4391-91C2-33ADA4577EEE}" srcOrd="7" destOrd="0" presId="urn:microsoft.com/office/officeart/2016/7/layout/RepeatingBendingProcessNew"/>
    <dgm:cxn modelId="{5B3890D2-BFFF-4EDA-AEB7-092270244DE0}" type="presParOf" srcId="{BC8145F9-83B2-4391-91C2-33ADA4577EEE}" destId="{868F2A6F-0FF2-4845-BBA9-53F4E0F1FB87}" srcOrd="0" destOrd="0" presId="urn:microsoft.com/office/officeart/2016/7/layout/RepeatingBendingProcessNew"/>
    <dgm:cxn modelId="{F51B8EEC-6C1C-4CF7-B9F5-55670C3E60A1}" type="presParOf" srcId="{C459B4E9-27F1-4EF2-BFE4-44B00A9D9A53}" destId="{04D7709E-0259-4FF9-AF5A-7FEBA5978587}" srcOrd="8" destOrd="0" presId="urn:microsoft.com/office/officeart/2016/7/layout/RepeatingBendingProcessNew"/>
    <dgm:cxn modelId="{9DD76DF3-C249-4BD4-B149-9A7EA276B008}" type="presParOf" srcId="{C459B4E9-27F1-4EF2-BFE4-44B00A9D9A53}" destId="{63BC77F2-E3F4-4EC8-B49F-733700751A62}" srcOrd="9" destOrd="0" presId="urn:microsoft.com/office/officeart/2016/7/layout/RepeatingBendingProcessNew"/>
    <dgm:cxn modelId="{8B2C3B1B-0632-40C5-A9C2-CAEC0CB254A0}" type="presParOf" srcId="{63BC77F2-E3F4-4EC8-B49F-733700751A62}" destId="{DD289FA4-0197-4C9F-8C31-3FFF94E61BBC}" srcOrd="0" destOrd="0" presId="urn:microsoft.com/office/officeart/2016/7/layout/RepeatingBendingProcessNew"/>
    <dgm:cxn modelId="{9FA1F2CA-2543-4153-AEBC-6F0D5FAFF2D5}" type="presParOf" srcId="{C459B4E9-27F1-4EF2-BFE4-44B00A9D9A53}" destId="{6046B829-85C2-4CCF-96A8-109E7FFBF1F2}" srcOrd="10" destOrd="0" presId="urn:microsoft.com/office/officeart/2016/7/layout/RepeatingBendingProcessNew"/>
    <dgm:cxn modelId="{DF19CABC-B543-4DF1-9490-F14868918957}" type="presParOf" srcId="{C459B4E9-27F1-4EF2-BFE4-44B00A9D9A53}" destId="{884EDCB0-CD92-47DC-A71C-C25E8C4E67A4}" srcOrd="11" destOrd="0" presId="urn:microsoft.com/office/officeart/2016/7/layout/RepeatingBendingProcessNew"/>
    <dgm:cxn modelId="{C942539C-32E1-4E80-8C38-985EF245704A}" type="presParOf" srcId="{884EDCB0-CD92-47DC-A71C-C25E8C4E67A4}" destId="{574012DC-EA9D-469B-8C67-CAA4E3A77253}" srcOrd="0" destOrd="0" presId="urn:microsoft.com/office/officeart/2016/7/layout/RepeatingBendingProcessNew"/>
    <dgm:cxn modelId="{222EC1D2-A959-441F-8A5F-E8977E87FC76}" type="presParOf" srcId="{C459B4E9-27F1-4EF2-BFE4-44B00A9D9A53}" destId="{A09F54B3-87E3-459B-98A2-0DDCCFC01B49}" srcOrd="12" destOrd="0" presId="urn:microsoft.com/office/officeart/2016/7/layout/RepeatingBendingProcessNew"/>
    <dgm:cxn modelId="{88B101DA-0CA9-42A7-BBD9-5C5E82FF7EC8}" type="presParOf" srcId="{C459B4E9-27F1-4EF2-BFE4-44B00A9D9A53}" destId="{61707ECD-9A06-4B21-8F66-EB3821635DA9}" srcOrd="13" destOrd="0" presId="urn:microsoft.com/office/officeart/2016/7/layout/RepeatingBendingProcessNew"/>
    <dgm:cxn modelId="{8874F134-35DB-49E0-ABF3-30DF29FBDD05}" type="presParOf" srcId="{61707ECD-9A06-4B21-8F66-EB3821635DA9}" destId="{AFD698C1-85B8-430A-ADCC-B943CAFCE96A}" srcOrd="0" destOrd="0" presId="urn:microsoft.com/office/officeart/2016/7/layout/RepeatingBendingProcessNew"/>
    <dgm:cxn modelId="{2029387D-E5E6-4559-B58F-5541A927B4EC}" type="presParOf" srcId="{C459B4E9-27F1-4EF2-BFE4-44B00A9D9A53}" destId="{CB46CE1E-A209-4ABD-9DBA-69E3414AFA40}" srcOrd="14" destOrd="0" presId="urn:microsoft.com/office/officeart/2016/7/layout/RepeatingBendingProcessNew"/>
    <dgm:cxn modelId="{43CE3868-86A1-40A8-B028-35B024A79324}" type="presParOf" srcId="{C459B4E9-27F1-4EF2-BFE4-44B00A9D9A53}" destId="{C1C13CB0-3C31-4671-B5FB-E5232B8A98D5}" srcOrd="15" destOrd="0" presId="urn:microsoft.com/office/officeart/2016/7/layout/RepeatingBendingProcessNew"/>
    <dgm:cxn modelId="{1A1BCD35-5FC2-459E-BC50-A5F96D26E000}" type="presParOf" srcId="{C1C13CB0-3C31-4671-B5FB-E5232B8A98D5}" destId="{A872E0F6-6C07-4C19-AC43-E85CDE895A3C}" srcOrd="0" destOrd="0" presId="urn:microsoft.com/office/officeart/2016/7/layout/RepeatingBendingProcessNew"/>
    <dgm:cxn modelId="{D21B1910-D6B0-4ABA-A282-4BFAA96E319A}" type="presParOf" srcId="{C459B4E9-27F1-4EF2-BFE4-44B00A9D9A53}" destId="{010337E2-077B-4456-9093-8F22E0EB23A7}" srcOrd="16" destOrd="0" presId="urn:microsoft.com/office/officeart/2016/7/layout/RepeatingBendingProcessNew"/>
    <dgm:cxn modelId="{15B0EF09-E528-4D21-B1EA-0D52AB952DAB}" type="presParOf" srcId="{C459B4E9-27F1-4EF2-BFE4-44B00A9D9A53}" destId="{984CCE1C-2048-4CD0-AC82-197208B75960}" srcOrd="17" destOrd="0" presId="urn:microsoft.com/office/officeart/2016/7/layout/RepeatingBendingProcessNew"/>
    <dgm:cxn modelId="{44C99913-BA59-488E-A832-3B0E12470831}" type="presParOf" srcId="{984CCE1C-2048-4CD0-AC82-197208B75960}" destId="{2148E80E-0AF3-47B0-B283-502EF0D284BB}" srcOrd="0" destOrd="0" presId="urn:microsoft.com/office/officeart/2016/7/layout/RepeatingBendingProcessNew"/>
    <dgm:cxn modelId="{4065F567-2043-4ED5-BF03-50F42245D118}" type="presParOf" srcId="{C459B4E9-27F1-4EF2-BFE4-44B00A9D9A53}" destId="{D2899C01-0EED-44B2-B2F6-7F0E870357CE}" srcOrd="18" destOrd="0" presId="urn:microsoft.com/office/officeart/2016/7/layout/RepeatingBendingProcessNew"/>
    <dgm:cxn modelId="{1EE6D982-0CA7-421A-8A3D-DA2B222B60E8}" type="presParOf" srcId="{C459B4E9-27F1-4EF2-BFE4-44B00A9D9A53}" destId="{0F5F857E-F06D-4FAE-B113-63BF065E4D85}" srcOrd="19" destOrd="0" presId="urn:microsoft.com/office/officeart/2016/7/layout/RepeatingBendingProcessNew"/>
    <dgm:cxn modelId="{95CB745F-A979-4064-8306-A22A70DFD98B}" type="presParOf" srcId="{0F5F857E-F06D-4FAE-B113-63BF065E4D85}" destId="{5E71879C-130A-41D7-9E2D-A6033C4C7DBC}" srcOrd="0" destOrd="0" presId="urn:microsoft.com/office/officeart/2016/7/layout/RepeatingBendingProcessNew"/>
    <dgm:cxn modelId="{625180E3-9722-4596-8C4B-639FC8CA2549}" type="presParOf" srcId="{C459B4E9-27F1-4EF2-BFE4-44B00A9D9A53}" destId="{2BF4CC7E-7843-47BD-9EA6-64D6DBDB864B}" srcOrd="20" destOrd="0" presId="urn:microsoft.com/office/officeart/2016/7/layout/RepeatingBendingProcessNew"/>
    <dgm:cxn modelId="{13103172-2E02-4A33-8B1D-D279F8027266}" type="presParOf" srcId="{C459B4E9-27F1-4EF2-BFE4-44B00A9D9A53}" destId="{1C5C59A7-470B-47AB-8CBD-B4BF3275846C}" srcOrd="21" destOrd="0" presId="urn:microsoft.com/office/officeart/2016/7/layout/RepeatingBendingProcessNew"/>
    <dgm:cxn modelId="{41E486FF-86BB-4EAE-89E8-4D201C2DFB55}" type="presParOf" srcId="{1C5C59A7-470B-47AB-8CBD-B4BF3275846C}" destId="{7492A7C3-4D3D-4EC0-ADC2-62B8ECAE1309}" srcOrd="0" destOrd="0" presId="urn:microsoft.com/office/officeart/2016/7/layout/RepeatingBendingProcessNew"/>
    <dgm:cxn modelId="{00DCA111-394F-4208-A6EA-7E883D6C2849}" type="presParOf" srcId="{C459B4E9-27F1-4EF2-BFE4-44B00A9D9A53}" destId="{E8AE94F1-A203-4CC3-A382-A15F3D25F120}" srcOrd="22" destOrd="0" presId="urn:microsoft.com/office/officeart/2016/7/layout/RepeatingBendingProcessNew"/>
  </dgm:cxnLst>
  <dgm:bg/>
  <dgm:whole>
    <a:ln>
      <a:solidFill>
        <a:schemeClr val="accent4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40657-D36D-434B-A0B6-A186BB381A4D}">
      <dsp:nvSpPr>
        <dsp:cNvPr id="0" name=""/>
        <dsp:cNvSpPr/>
      </dsp:nvSpPr>
      <dsp:spPr>
        <a:xfrm>
          <a:off x="2503693" y="510238"/>
          <a:ext cx="3952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2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690660" y="553829"/>
        <a:ext cx="21291" cy="4258"/>
      </dsp:txXfrm>
    </dsp:sp>
    <dsp:sp modelId="{283876D7-7196-4393-82BD-A2234F59C369}">
      <dsp:nvSpPr>
        <dsp:cNvPr id="0" name=""/>
        <dsp:cNvSpPr/>
      </dsp:nvSpPr>
      <dsp:spPr>
        <a:xfrm>
          <a:off x="654080" y="534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Monthly donor joins  </a:t>
          </a:r>
        </a:p>
      </dsp:txBody>
      <dsp:txXfrm>
        <a:off x="654080" y="534"/>
        <a:ext cx="1851413" cy="1110847"/>
      </dsp:txXfrm>
    </dsp:sp>
    <dsp:sp modelId="{1043B020-6B33-444B-A085-34CD6A2DDCD9}">
      <dsp:nvSpPr>
        <dsp:cNvPr id="0" name=""/>
        <dsp:cNvSpPr/>
      </dsp:nvSpPr>
      <dsp:spPr>
        <a:xfrm>
          <a:off x="4780931" y="510238"/>
          <a:ext cx="3952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2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967898" y="553829"/>
        <a:ext cx="21291" cy="4258"/>
      </dsp:txXfrm>
    </dsp:sp>
    <dsp:sp modelId="{4465D4DD-2A58-4F49-BEAE-BDC1FB8C32B7}">
      <dsp:nvSpPr>
        <dsp:cNvPr id="0" name=""/>
        <dsp:cNvSpPr/>
      </dsp:nvSpPr>
      <dsp:spPr>
        <a:xfrm>
          <a:off x="2931318" y="534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Landing Page</a:t>
          </a:r>
        </a:p>
      </dsp:txBody>
      <dsp:txXfrm>
        <a:off x="2931318" y="534"/>
        <a:ext cx="1851413" cy="1110847"/>
      </dsp:txXfrm>
    </dsp:sp>
    <dsp:sp modelId="{8AC796C5-C5A5-401E-AC71-FD50F1CB2AD6}">
      <dsp:nvSpPr>
        <dsp:cNvPr id="0" name=""/>
        <dsp:cNvSpPr/>
      </dsp:nvSpPr>
      <dsp:spPr>
        <a:xfrm>
          <a:off x="7058170" y="510238"/>
          <a:ext cx="3952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2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245137" y="553829"/>
        <a:ext cx="21291" cy="4258"/>
      </dsp:txXfrm>
    </dsp:sp>
    <dsp:sp modelId="{8E48140E-FDEF-4C02-BADC-746E5743EA7B}">
      <dsp:nvSpPr>
        <dsp:cNvPr id="0" name=""/>
        <dsp:cNvSpPr/>
      </dsp:nvSpPr>
      <dsp:spPr>
        <a:xfrm>
          <a:off x="5208557" y="534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Welcome email same day </a:t>
          </a:r>
        </a:p>
      </dsp:txBody>
      <dsp:txXfrm>
        <a:off x="5208557" y="534"/>
        <a:ext cx="1851413" cy="1110847"/>
      </dsp:txXfrm>
    </dsp:sp>
    <dsp:sp modelId="{BC8145F9-83B2-4391-91C2-33ADA4577EEE}">
      <dsp:nvSpPr>
        <dsp:cNvPr id="0" name=""/>
        <dsp:cNvSpPr/>
      </dsp:nvSpPr>
      <dsp:spPr>
        <a:xfrm>
          <a:off x="1579787" y="1109582"/>
          <a:ext cx="6831714" cy="395225"/>
        </a:xfrm>
        <a:custGeom>
          <a:avLst/>
          <a:gdLst/>
          <a:ahLst/>
          <a:cxnLst/>
          <a:rect l="0" t="0" r="0" b="0"/>
          <a:pathLst>
            <a:path>
              <a:moveTo>
                <a:pt x="6831714" y="0"/>
              </a:moveTo>
              <a:lnTo>
                <a:pt x="6831714" y="214712"/>
              </a:lnTo>
              <a:lnTo>
                <a:pt x="0" y="214712"/>
              </a:lnTo>
              <a:lnTo>
                <a:pt x="0" y="395225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824520" y="1305065"/>
        <a:ext cx="342248" cy="4258"/>
      </dsp:txXfrm>
    </dsp:sp>
    <dsp:sp modelId="{1E041AB9-33D2-412F-A1B9-A4529B96D61B}">
      <dsp:nvSpPr>
        <dsp:cNvPr id="0" name=""/>
        <dsp:cNvSpPr/>
      </dsp:nvSpPr>
      <dsp:spPr>
        <a:xfrm>
          <a:off x="7485795" y="534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email to person in charge</a:t>
          </a:r>
        </a:p>
      </dsp:txBody>
      <dsp:txXfrm>
        <a:off x="7485795" y="534"/>
        <a:ext cx="1851413" cy="1110847"/>
      </dsp:txXfrm>
    </dsp:sp>
    <dsp:sp modelId="{63BC77F2-E3F4-4EC8-B49F-733700751A62}">
      <dsp:nvSpPr>
        <dsp:cNvPr id="0" name=""/>
        <dsp:cNvSpPr/>
      </dsp:nvSpPr>
      <dsp:spPr>
        <a:xfrm>
          <a:off x="2503693" y="2046911"/>
          <a:ext cx="3952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2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690660" y="2090502"/>
        <a:ext cx="21291" cy="4258"/>
      </dsp:txXfrm>
    </dsp:sp>
    <dsp:sp modelId="{04D7709E-0259-4FF9-AF5A-7FEBA5978587}">
      <dsp:nvSpPr>
        <dsp:cNvPr id="0" name=""/>
        <dsp:cNvSpPr/>
      </dsp:nvSpPr>
      <dsp:spPr>
        <a:xfrm>
          <a:off x="654080" y="1537207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Welcome letter within 48 hours</a:t>
          </a:r>
        </a:p>
      </dsp:txBody>
      <dsp:txXfrm>
        <a:off x="654080" y="1537207"/>
        <a:ext cx="1851413" cy="1110847"/>
      </dsp:txXfrm>
    </dsp:sp>
    <dsp:sp modelId="{884EDCB0-CD92-47DC-A71C-C25E8C4E67A4}">
      <dsp:nvSpPr>
        <dsp:cNvPr id="0" name=""/>
        <dsp:cNvSpPr/>
      </dsp:nvSpPr>
      <dsp:spPr>
        <a:xfrm>
          <a:off x="4780931" y="2046911"/>
          <a:ext cx="3952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2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967898" y="2090502"/>
        <a:ext cx="21291" cy="4258"/>
      </dsp:txXfrm>
    </dsp:sp>
    <dsp:sp modelId="{6046B829-85C2-4CCF-96A8-109E7FFBF1F2}">
      <dsp:nvSpPr>
        <dsp:cNvPr id="0" name=""/>
        <dsp:cNvSpPr/>
      </dsp:nvSpPr>
      <dsp:spPr>
        <a:xfrm>
          <a:off x="2931318" y="1537207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Call within 48 hours </a:t>
          </a:r>
        </a:p>
      </dsp:txBody>
      <dsp:txXfrm>
        <a:off x="2931318" y="1537207"/>
        <a:ext cx="1851413" cy="1110847"/>
      </dsp:txXfrm>
    </dsp:sp>
    <dsp:sp modelId="{61707ECD-9A06-4B21-8F66-EB3821635DA9}">
      <dsp:nvSpPr>
        <dsp:cNvPr id="0" name=""/>
        <dsp:cNvSpPr/>
      </dsp:nvSpPr>
      <dsp:spPr>
        <a:xfrm>
          <a:off x="7058170" y="2046911"/>
          <a:ext cx="3952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2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245137" y="2090502"/>
        <a:ext cx="21291" cy="4258"/>
      </dsp:txXfrm>
    </dsp:sp>
    <dsp:sp modelId="{A09F54B3-87E3-459B-98A2-0DDCCFC01B49}">
      <dsp:nvSpPr>
        <dsp:cNvPr id="0" name=""/>
        <dsp:cNvSpPr/>
      </dsp:nvSpPr>
      <dsp:spPr>
        <a:xfrm>
          <a:off x="5208557" y="1537207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Survey with testimonial request  </a:t>
          </a:r>
        </a:p>
      </dsp:txBody>
      <dsp:txXfrm>
        <a:off x="5208557" y="1537207"/>
        <a:ext cx="1851413" cy="1110847"/>
      </dsp:txXfrm>
    </dsp:sp>
    <dsp:sp modelId="{C1C13CB0-3C31-4671-B5FB-E5232B8A98D5}">
      <dsp:nvSpPr>
        <dsp:cNvPr id="0" name=""/>
        <dsp:cNvSpPr/>
      </dsp:nvSpPr>
      <dsp:spPr>
        <a:xfrm>
          <a:off x="1579787" y="2646255"/>
          <a:ext cx="6831714" cy="395225"/>
        </a:xfrm>
        <a:custGeom>
          <a:avLst/>
          <a:gdLst/>
          <a:ahLst/>
          <a:cxnLst/>
          <a:rect l="0" t="0" r="0" b="0"/>
          <a:pathLst>
            <a:path>
              <a:moveTo>
                <a:pt x="6831714" y="0"/>
              </a:moveTo>
              <a:lnTo>
                <a:pt x="6831714" y="214712"/>
              </a:lnTo>
              <a:lnTo>
                <a:pt x="0" y="214712"/>
              </a:lnTo>
              <a:lnTo>
                <a:pt x="0" y="395225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824520" y="2841738"/>
        <a:ext cx="342248" cy="4258"/>
      </dsp:txXfrm>
    </dsp:sp>
    <dsp:sp modelId="{CB46CE1E-A209-4ABD-9DBA-69E3414AFA40}">
      <dsp:nvSpPr>
        <dsp:cNvPr id="0" name=""/>
        <dsp:cNvSpPr/>
      </dsp:nvSpPr>
      <dsp:spPr>
        <a:xfrm>
          <a:off x="7485795" y="1537207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Thank you video from Exec director </a:t>
          </a:r>
        </a:p>
      </dsp:txBody>
      <dsp:txXfrm>
        <a:off x="7485795" y="1537207"/>
        <a:ext cx="1851413" cy="1110847"/>
      </dsp:txXfrm>
    </dsp:sp>
    <dsp:sp modelId="{984CCE1C-2048-4CD0-AC82-197208B75960}">
      <dsp:nvSpPr>
        <dsp:cNvPr id="0" name=""/>
        <dsp:cNvSpPr/>
      </dsp:nvSpPr>
      <dsp:spPr>
        <a:xfrm>
          <a:off x="2503693" y="3583584"/>
          <a:ext cx="3952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2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690660" y="3627175"/>
        <a:ext cx="21291" cy="4258"/>
      </dsp:txXfrm>
    </dsp:sp>
    <dsp:sp modelId="{010337E2-077B-4456-9093-8F22E0EB23A7}">
      <dsp:nvSpPr>
        <dsp:cNvPr id="0" name=""/>
        <dsp:cNvSpPr/>
      </dsp:nvSpPr>
      <dsp:spPr>
        <a:xfrm>
          <a:off x="654080" y="3073880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Send print newsletter </a:t>
          </a:r>
        </a:p>
      </dsp:txBody>
      <dsp:txXfrm>
        <a:off x="654080" y="3073880"/>
        <a:ext cx="1851413" cy="1110847"/>
      </dsp:txXfrm>
    </dsp:sp>
    <dsp:sp modelId="{0F5F857E-F06D-4FAE-B113-63BF065E4D85}">
      <dsp:nvSpPr>
        <dsp:cNvPr id="0" name=""/>
        <dsp:cNvSpPr/>
      </dsp:nvSpPr>
      <dsp:spPr>
        <a:xfrm>
          <a:off x="4780931" y="3583584"/>
          <a:ext cx="3952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2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967898" y="3627175"/>
        <a:ext cx="21291" cy="4258"/>
      </dsp:txXfrm>
    </dsp:sp>
    <dsp:sp modelId="{D2899C01-0EED-44B2-B2F6-7F0E870357CE}">
      <dsp:nvSpPr>
        <dsp:cNvPr id="0" name=""/>
        <dsp:cNvSpPr/>
      </dsp:nvSpPr>
      <dsp:spPr>
        <a:xfrm>
          <a:off x="2931318" y="3073880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Send e-appeal </a:t>
          </a:r>
        </a:p>
      </dsp:txBody>
      <dsp:txXfrm>
        <a:off x="2931318" y="3073880"/>
        <a:ext cx="1851413" cy="1110847"/>
      </dsp:txXfrm>
    </dsp:sp>
    <dsp:sp modelId="{1C5C59A7-470B-47AB-8CBD-B4BF3275846C}">
      <dsp:nvSpPr>
        <dsp:cNvPr id="0" name=""/>
        <dsp:cNvSpPr/>
      </dsp:nvSpPr>
      <dsp:spPr>
        <a:xfrm>
          <a:off x="7058170" y="3554524"/>
          <a:ext cx="4049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4779"/>
              </a:moveTo>
              <a:lnTo>
                <a:pt x="219553" y="74779"/>
              </a:lnTo>
              <a:lnTo>
                <a:pt x="219553" y="45720"/>
              </a:lnTo>
              <a:lnTo>
                <a:pt x="40490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249712" y="3598115"/>
        <a:ext cx="21823" cy="4258"/>
      </dsp:txXfrm>
    </dsp:sp>
    <dsp:sp modelId="{2BF4CC7E-7843-47BD-9EA6-64D6DBDB864B}">
      <dsp:nvSpPr>
        <dsp:cNvPr id="0" name=""/>
        <dsp:cNvSpPr/>
      </dsp:nvSpPr>
      <dsp:spPr>
        <a:xfrm>
          <a:off x="5208557" y="3073880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Send e-news</a:t>
          </a:r>
        </a:p>
      </dsp:txBody>
      <dsp:txXfrm>
        <a:off x="5208557" y="3073880"/>
        <a:ext cx="1851413" cy="1110847"/>
      </dsp:txXfrm>
    </dsp:sp>
    <dsp:sp modelId="{E8AE94F1-A203-4CC3-A382-A15F3D25F120}">
      <dsp:nvSpPr>
        <dsp:cNvPr id="0" name=""/>
        <dsp:cNvSpPr/>
      </dsp:nvSpPr>
      <dsp:spPr>
        <a:xfrm>
          <a:off x="7495478" y="3044820"/>
          <a:ext cx="1851413" cy="111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721" tIns="95227" rIns="90721" bIns="9522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7495478" y="3044820"/>
        <a:ext cx="1851413" cy="1110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5CD48-CAA3-4C13-B704-5933DFAD7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66C2F9-5030-473F-ABFA-A7A0BD34D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0CB3E-3A73-4D73-AD14-AAD4BBFE3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0CD89-2D68-426F-A259-70967F793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85000-F3CC-45CD-BC2B-294D935B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0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315C4-5FC5-4389-AE10-A457A97C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C093E-9C9E-4D23-ACD5-8990FAFBA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3EE85-7E06-420F-8DC7-0E1B74771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C727-8232-4EC4-9C4F-6F8A34F7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90E1E-38C6-4281-B808-DE827A369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6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730843-6599-4696-9CD1-83C0A869A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5F296-AD58-4F7A-914C-6244E9FAB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93BFF-74DC-482E-9473-1790E1A7E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9DEA2-4791-45AA-8D9D-CC015008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1756D-162C-4371-996D-BA098604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0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0C15-802D-4119-80D7-506D54B5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EC03B-5571-4828-9371-03268CF5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3FF81-96C4-47AF-B3AB-3800E8A0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AC054-B5A8-42E9-A764-4BFAA83F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ACC9A-8B2C-47DE-B33E-F09C45F3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6EF6-1AD4-4828-BEC9-52BEC169F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0915B-9062-4441-A82B-401955CDC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E86F6-C0AB-4AE4-9900-9B1089FD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101CD-1B50-4EC4-9953-AAC68574F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89384-8DE3-41EE-90AF-D7DCB1FE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1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84FC-453F-4DEE-95A2-9029CE5A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B01A4-4F11-466E-BC1B-CA8D49168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A3963-D309-407D-8479-26E1B5B93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FB7DE-B80F-4064-8486-6E92C582C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57AF2-F70B-4170-8E2C-2E8626E6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CFBCC-03E4-4F00-94A3-65A9A3C5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0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BDFD9-506F-4448-BD22-991CBCCE3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1B96A-E5EF-44A1-B68A-F45557D1F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EA1DE-5A4F-460E-A068-8D7D09250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76CAC3-22F5-47AA-B262-C128183BD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1393C-1D21-42B2-B727-4732CDB6C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72E3B-DF07-4E40-B3FE-3AD4A964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45E295-4DD9-463C-99EE-EA8C157D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3E215B-C34B-4FE8-9FE7-988CD85C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5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1D0F-C4A5-4EED-94DF-6421CC8A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06A8A-CB61-4921-9688-4266E850D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6D3C4-0033-4143-9671-23C4E5793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605C1-ACF1-4031-BEDA-DDBAAFCA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5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DEEE0-DAD3-4C44-820B-FAADEA353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FC9BBE-A4BD-4495-8305-48C6DC27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1FF24-8549-4175-B6D8-F0D889B9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C870-A6D0-4B51-84FF-40EDEFD4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D4186-4574-4FF2-AF45-41537BD80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5F234-8DD0-416C-973B-569F7C9B6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E145A-E966-4D1F-86A5-03C771CB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1D7DE-A208-4DBA-B6EA-90A7A967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1692A-70B0-43DD-8740-393F1AD7A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6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97EB9-E87D-4603-990C-EB2800E51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3BC599-D957-4D8A-B857-6758DF2233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C26CA-9CC0-4C53-8931-38B6336FE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8D8D3-D12D-4934-B837-D926D0A80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DA16F-A3E3-4D9F-8211-8D5F6279F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45AFD-BB5C-43E1-9227-0EB36146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1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A83D5-486B-43B9-8702-1FB3C2A35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3A7F8-F30D-41E2-A657-E05EB02F3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77B90-5079-42DE-9B23-53BB1B9A6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FEAE-E32B-48F3-98D6-167344C2B47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43825-D5D1-4BD2-AA28-ED65DB474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6B475-5438-4BE6-A0ED-2852D23DD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826D2-53A5-4116-B86A-3B94FC7F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5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CD0CB46-47A2-45F2-87B9-9033119A5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526" y="136525"/>
            <a:ext cx="10515600" cy="1325563"/>
          </a:xfrm>
        </p:spPr>
        <p:txBody>
          <a:bodyPr/>
          <a:lstStyle/>
          <a:p>
            <a:r>
              <a:rPr lang="en-US" dirty="0"/>
              <a:t>Stewardship Plan Example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FBFFE2-AB19-4EB8-8770-CB6EEBC73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C993C1-525A-4654-B440-0C5A9CAA0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77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54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43" algn="l" defTabSz="9143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131" algn="l" defTabSz="9143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320" algn="l" defTabSz="9143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509" algn="l" defTabSz="9143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Source: A Direct Solution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1E68D4D-5FA5-4824-8FA3-0C771631E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7429234"/>
              </p:ext>
            </p:extLst>
          </p:nvPr>
        </p:nvGraphicFramePr>
        <p:xfrm>
          <a:off x="1426127" y="1753298"/>
          <a:ext cx="9991289" cy="4185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430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Stewardship Plan Example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 Plan Example </dc:title>
  <dc:creator>Erica Waasdorp-Consultant</dc:creator>
  <cp:lastModifiedBy>Erica Waasdorp-Consultant</cp:lastModifiedBy>
  <cp:revision>1</cp:revision>
  <dcterms:created xsi:type="dcterms:W3CDTF">2021-05-23T13:08:11Z</dcterms:created>
  <dcterms:modified xsi:type="dcterms:W3CDTF">2021-05-23T13:09:31Z</dcterms:modified>
</cp:coreProperties>
</file>